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60" r:id="rId4"/>
    <p:sldId id="261" r:id="rId5"/>
    <p:sldId id="262" r:id="rId6"/>
  </p:sldIdLst>
  <p:sldSz cx="12192000" cy="6858000"/>
  <p:notesSz cx="6858000" cy="9144000"/>
  <p:embeddedFontLst>
    <p:embeddedFont>
      <p:font typeface="맑은 고딕" panose="020B0503020000020004" pitchFamily="34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79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02FEDA-4ECE-4041-BFB2-74F573C660BB}" type="datetimeFigureOut">
              <a:rPr lang="en-US" altLang="ko-KR"/>
              <a:t>2017-05-14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A12C5-2A03-451A-A549-CA9D65FCA38D}" type="slidenum">
              <a:rPr lang="en-US" altLang="ko-KR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021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DA12C5-2A03-451A-A549-CA9D65FCA38D}" type="slidenum">
              <a:rPr lang="en-US" altLang="ko-KR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037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757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176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277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605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3823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91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8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016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82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69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791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BF0E3-8553-4579-AEA7-DAFE039E19D8}" type="datetimeFigureOut">
              <a:rPr lang="ko-KR" altLang="en-US" smtClean="0"/>
              <a:t>2017-05-14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F0CCA-EC4A-4878-899D-F18DB0E079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18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92827" y="556367"/>
            <a:ext cx="366478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/>
              <a:t>꿀강</a:t>
            </a:r>
            <a:r>
              <a:rPr lang="en-US" altLang="ko-KR" sz="2800" dirty="0"/>
              <a:t>-</a:t>
            </a:r>
            <a:r>
              <a:rPr lang="ko-KR" altLang="en-US" sz="2800" dirty="0"/>
              <a:t>대학생 시간표</a:t>
            </a:r>
            <a:endParaRPr lang="en-US" altLang="ko-KR" sz="2800" dirty="0"/>
          </a:p>
          <a:p>
            <a:r>
              <a:rPr lang="en-US" altLang="ko-KR" sz="2000" dirty="0"/>
              <a:t>JJM(</a:t>
            </a:r>
            <a:r>
              <a:rPr lang="ko-KR" altLang="en-US" sz="2000" dirty="0"/>
              <a:t>짬짜미</a:t>
            </a:r>
            <a:r>
              <a:rPr lang="en-US" altLang="ko-KR" sz="2000" dirty="0"/>
              <a:t>)</a:t>
            </a:r>
          </a:p>
          <a:p>
            <a:endParaRPr lang="en-US" altLang="ko-KR" sz="2800" dirty="0"/>
          </a:p>
          <a:p>
            <a:r>
              <a:rPr lang="ko-KR" altLang="en-US" sz="2800" dirty="0" err="1"/>
              <a:t>설치수</a:t>
            </a:r>
            <a:r>
              <a:rPr lang="ko-KR" altLang="en-US" sz="2800" dirty="0"/>
              <a:t> </a:t>
            </a:r>
            <a:r>
              <a:rPr lang="en-US" altLang="ko-KR" sz="2800" dirty="0"/>
              <a:t>10,000-50,000</a:t>
            </a:r>
          </a:p>
          <a:p>
            <a:r>
              <a:rPr lang="ko-KR" altLang="en-US" sz="2800" dirty="0"/>
              <a:t>평점 </a:t>
            </a:r>
            <a:r>
              <a:rPr lang="en-US" altLang="ko-KR" sz="2800" dirty="0"/>
              <a:t>4.0/5(44)</a:t>
            </a:r>
            <a:endParaRPr lang="ko-KR" altLang="en-US" sz="28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843450" y="700221"/>
            <a:ext cx="3039414" cy="3039414"/>
          </a:xfrm>
          <a:prstGeom prst="round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061060" y="2938958"/>
            <a:ext cx="7303602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설명 </a:t>
            </a:r>
            <a:r>
              <a:rPr lang="en-US" altLang="ko-KR" sz="2000" dirty="0"/>
              <a:t>:</a:t>
            </a:r>
            <a:r>
              <a:rPr lang="ko-KR" altLang="en-US" sz="2000" dirty="0"/>
              <a:t>시간표와 메모 일정관리 기능이 있는 </a:t>
            </a:r>
            <a:r>
              <a:rPr lang="ko-KR" altLang="en-US" sz="2000" dirty="0" err="1"/>
              <a:t>시간표어플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주요기능 </a:t>
            </a:r>
            <a:r>
              <a:rPr lang="en-US" altLang="ko-KR" sz="2000" dirty="0"/>
              <a:t>:</a:t>
            </a:r>
            <a:r>
              <a:rPr lang="ko-KR" altLang="en-US" sz="2000" dirty="0"/>
              <a:t>위젯으로 수업 확인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일정피드</a:t>
            </a:r>
            <a:r>
              <a:rPr lang="en-US" altLang="ko-KR" sz="2000" dirty="0"/>
              <a:t>, </a:t>
            </a:r>
            <a:r>
              <a:rPr lang="ko-KR" altLang="en-US" sz="2000" dirty="0"/>
              <a:t>시간표에서 작성하는</a:t>
            </a:r>
            <a:endParaRPr lang="en-US" altLang="ko-KR" sz="2000" dirty="0"/>
          </a:p>
          <a:p>
            <a:r>
              <a:rPr lang="en-US" altLang="ko-KR" sz="2000" dirty="0"/>
              <a:t>	  </a:t>
            </a:r>
            <a:r>
              <a:rPr lang="ko-KR" altLang="en-US" sz="2000" dirty="0" err="1"/>
              <a:t>퀵</a:t>
            </a:r>
            <a:r>
              <a:rPr lang="ko-KR" altLang="en-US" sz="2000" dirty="0"/>
              <a:t> 메모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타겟 사용자 </a:t>
            </a:r>
            <a:r>
              <a:rPr lang="en-US" altLang="ko-KR" sz="2000" dirty="0"/>
              <a:t>:</a:t>
            </a:r>
            <a:r>
              <a:rPr lang="ko-KR" altLang="en-US" sz="2000" dirty="0"/>
              <a:t>대학생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장점 </a:t>
            </a:r>
            <a:r>
              <a:rPr lang="en-US" altLang="ko-KR" sz="2000" dirty="0"/>
              <a:t>:</a:t>
            </a:r>
            <a:r>
              <a:rPr lang="ko-KR" altLang="en-US" sz="2000" dirty="0"/>
              <a:t>시간표 요일</a:t>
            </a:r>
            <a:r>
              <a:rPr lang="en-US" altLang="ko-KR" sz="2000" dirty="0"/>
              <a:t>,</a:t>
            </a:r>
            <a:r>
              <a:rPr lang="ko-KR" altLang="en-US" sz="2000" dirty="0"/>
              <a:t>시간조정가능</a:t>
            </a:r>
            <a:r>
              <a:rPr lang="en-US" altLang="ko-KR" sz="2000" dirty="0"/>
              <a:t>, </a:t>
            </a:r>
            <a:r>
              <a:rPr lang="ko-KR" altLang="en-US" sz="2000" dirty="0"/>
              <a:t>위젯으로 수업확인가능</a:t>
            </a:r>
            <a:r>
              <a:rPr lang="en-US" altLang="ko-KR" sz="2000" dirty="0"/>
              <a:t> </a:t>
            </a:r>
          </a:p>
          <a:p>
            <a:endParaRPr lang="en-US" altLang="ko-KR" sz="2000" dirty="0"/>
          </a:p>
          <a:p>
            <a:r>
              <a:rPr lang="ko-KR" altLang="en-US" sz="2000" dirty="0"/>
              <a:t>단점 </a:t>
            </a:r>
            <a:r>
              <a:rPr lang="en-US" altLang="ko-KR" sz="2000" dirty="0"/>
              <a:t>:</a:t>
            </a:r>
            <a:r>
              <a:rPr lang="ko-KR" altLang="en-US" sz="2000" dirty="0" err="1"/>
              <a:t>강의데이터</a:t>
            </a:r>
            <a:r>
              <a:rPr lang="ko-KR" altLang="en-US" sz="2000" dirty="0"/>
              <a:t> 부족</a:t>
            </a:r>
            <a:r>
              <a:rPr lang="en-US" altLang="ko-KR" sz="2000" dirty="0"/>
              <a:t>, </a:t>
            </a:r>
            <a:r>
              <a:rPr lang="ko-KR" altLang="en-US" sz="2000" dirty="0"/>
              <a:t>네트워크연결 필수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39293" y="3890355"/>
            <a:ext cx="2722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업데이트 날짜 </a:t>
            </a:r>
            <a:r>
              <a:rPr lang="en-US" altLang="ko-KR" dirty="0"/>
              <a:t>2017.2.25</a:t>
            </a:r>
          </a:p>
          <a:p>
            <a:r>
              <a:rPr lang="en-US" altLang="ko-KR" dirty="0"/>
              <a:t>Ver. 1.1.2</a:t>
            </a:r>
          </a:p>
          <a:p>
            <a:r>
              <a:rPr lang="ko-KR" altLang="en-US" dirty="0"/>
              <a:t>안드로이드 </a:t>
            </a:r>
            <a:r>
              <a:rPr lang="en-US" altLang="ko-KR" dirty="0"/>
              <a:t>4.1</a:t>
            </a:r>
            <a:r>
              <a:rPr lang="ko-KR" altLang="en-US" dirty="0"/>
              <a:t>이상</a:t>
            </a:r>
          </a:p>
        </p:txBody>
      </p:sp>
    </p:spTree>
    <p:extLst>
      <p:ext uri="{BB962C8B-B14F-4D97-AF65-F5344CB8AC3E}">
        <p14:creationId xmlns:p14="http://schemas.microsoft.com/office/powerpoint/2010/main" val="3650573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92827" y="556367"/>
            <a:ext cx="366478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/>
              <a:t>허니노트</a:t>
            </a:r>
            <a:endParaRPr lang="en-US" altLang="ko-KR" sz="2800" dirty="0"/>
          </a:p>
          <a:p>
            <a:r>
              <a:rPr lang="en-US" altLang="ko-KR" sz="2000" dirty="0"/>
              <a:t>bunker</a:t>
            </a:r>
          </a:p>
          <a:p>
            <a:endParaRPr lang="en-US" altLang="ko-KR" sz="2800" dirty="0"/>
          </a:p>
          <a:p>
            <a:r>
              <a:rPr lang="ko-KR" altLang="en-US" sz="2800" dirty="0" err="1"/>
              <a:t>설치수</a:t>
            </a:r>
            <a:r>
              <a:rPr lang="ko-KR" altLang="en-US" sz="2800" dirty="0"/>
              <a:t> </a:t>
            </a:r>
            <a:r>
              <a:rPr lang="en-US" altLang="ko-KR" sz="2800" dirty="0"/>
              <a:t>10,000-50,000</a:t>
            </a:r>
          </a:p>
          <a:p>
            <a:r>
              <a:rPr lang="ko-KR" altLang="en-US" sz="2800" dirty="0"/>
              <a:t>평점 </a:t>
            </a:r>
            <a:r>
              <a:rPr lang="en-US" altLang="ko-KR" sz="2800" dirty="0"/>
              <a:t>4.4/5(73)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843450" y="700221"/>
            <a:ext cx="3039414" cy="3039414"/>
          </a:xfrm>
          <a:prstGeom prst="round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057035" y="2936137"/>
            <a:ext cx="815159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설명 </a:t>
            </a:r>
            <a:r>
              <a:rPr lang="en-US" altLang="ko-KR" sz="2000" dirty="0"/>
              <a:t>:</a:t>
            </a:r>
            <a:r>
              <a:rPr lang="ko-KR" altLang="en-US" sz="2000" dirty="0"/>
              <a:t>쉽고 간편하게 사용 할 수 있는 </a:t>
            </a:r>
            <a:r>
              <a:rPr lang="ko-KR" altLang="en-US" sz="2000" dirty="0" err="1"/>
              <a:t>메모앱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주요기능</a:t>
            </a:r>
            <a:r>
              <a:rPr lang="en-US" altLang="ko-KR" sz="2000" dirty="0"/>
              <a:t> :</a:t>
            </a:r>
            <a:r>
              <a:rPr lang="ko-KR" altLang="en-US" sz="2000" dirty="0" err="1"/>
              <a:t>잠금화면</a:t>
            </a:r>
            <a:r>
              <a:rPr lang="ko-KR" altLang="en-US" sz="2000" dirty="0"/>
              <a:t> 메모</a:t>
            </a:r>
            <a:r>
              <a:rPr lang="en-US" altLang="ko-KR" sz="2000" dirty="0"/>
              <a:t>,</a:t>
            </a:r>
            <a:r>
              <a:rPr lang="ko-KR" altLang="en-US" sz="2000" dirty="0"/>
              <a:t>일정</a:t>
            </a:r>
            <a:r>
              <a:rPr lang="en-US" altLang="ko-KR" sz="2000" dirty="0"/>
              <a:t>,</a:t>
            </a:r>
            <a:r>
              <a:rPr lang="ko-KR" altLang="en-US" sz="2000" dirty="0" err="1"/>
              <a:t>시간표작성</a:t>
            </a:r>
            <a:r>
              <a:rPr lang="en-US" altLang="ko-KR" sz="2000" dirty="0"/>
              <a:t>, </a:t>
            </a:r>
            <a:r>
              <a:rPr lang="ko-KR" altLang="en-US" sz="2000" dirty="0"/>
              <a:t>이미지 캡쳐 메모</a:t>
            </a:r>
            <a:r>
              <a:rPr lang="en-US" altLang="ko-KR" sz="2000" dirty="0"/>
              <a:t>,</a:t>
            </a:r>
            <a:r>
              <a:rPr lang="ko-KR" altLang="en-US" sz="2000" dirty="0"/>
              <a:t>공유</a:t>
            </a:r>
            <a:r>
              <a:rPr lang="en-US" altLang="ko-KR" sz="2000" dirty="0"/>
              <a:t>,</a:t>
            </a:r>
            <a:r>
              <a:rPr lang="ko-KR" altLang="en-US" sz="2000" dirty="0"/>
              <a:t>저장</a:t>
            </a:r>
            <a:endParaRPr lang="en-US" altLang="ko-KR" sz="2000" dirty="0"/>
          </a:p>
          <a:p>
            <a:r>
              <a:rPr lang="en-US" altLang="ko-KR" sz="2000" dirty="0"/>
              <a:t>	 , </a:t>
            </a:r>
            <a:r>
              <a:rPr lang="ko-KR" altLang="en-US" sz="2000" dirty="0"/>
              <a:t>시간표에 과목별 메모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타겟 사용자 </a:t>
            </a:r>
            <a:r>
              <a:rPr lang="en-US" altLang="ko-KR" sz="2000" dirty="0"/>
              <a:t>:</a:t>
            </a:r>
            <a:r>
              <a:rPr lang="ko-KR" altLang="en-US" sz="2000" dirty="0"/>
              <a:t>학생 및 메모와 일정관리를 한번에 해야하는 사람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장점 </a:t>
            </a:r>
            <a:r>
              <a:rPr lang="en-US" altLang="ko-KR" sz="2000" dirty="0"/>
              <a:t>:</a:t>
            </a:r>
            <a:r>
              <a:rPr lang="ko-KR" altLang="en-US" sz="2000" dirty="0" err="1"/>
              <a:t>상단바에서</a:t>
            </a:r>
            <a:r>
              <a:rPr lang="ko-KR" altLang="en-US" sz="2000" dirty="0"/>
              <a:t> </a:t>
            </a:r>
            <a:r>
              <a:rPr lang="ko-KR" altLang="en-US" sz="2000" dirty="0" err="1"/>
              <a:t>빠른메모가능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단점 </a:t>
            </a:r>
            <a:r>
              <a:rPr lang="en-US" altLang="ko-KR" sz="2000" dirty="0"/>
              <a:t>:</a:t>
            </a:r>
            <a:r>
              <a:rPr lang="ko-KR" altLang="en-US" sz="2000" dirty="0"/>
              <a:t> </a:t>
            </a:r>
            <a:r>
              <a:rPr lang="ko-KR" altLang="en-US" sz="2000" dirty="0" err="1"/>
              <a:t>공유옵션</a:t>
            </a:r>
            <a:r>
              <a:rPr lang="ko-KR" altLang="en-US" sz="2000" dirty="0"/>
              <a:t> 없음</a:t>
            </a:r>
            <a:r>
              <a:rPr lang="en-US" altLang="ko-KR" sz="2000" dirty="0"/>
              <a:t>, </a:t>
            </a:r>
            <a:r>
              <a:rPr lang="ko-KR" altLang="en-US" sz="2000" dirty="0"/>
              <a:t>비밀번호옵션 부실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38728" y="3890356"/>
            <a:ext cx="28488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업데이트 날짜 </a:t>
            </a:r>
            <a:r>
              <a:rPr lang="en-US" altLang="ko-KR" dirty="0"/>
              <a:t>2016.10.11</a:t>
            </a:r>
          </a:p>
          <a:p>
            <a:r>
              <a:rPr lang="en-US" altLang="ko-KR" dirty="0"/>
              <a:t>Ver. 0.23.43</a:t>
            </a:r>
          </a:p>
          <a:p>
            <a:r>
              <a:rPr lang="ko-KR" altLang="en-US" dirty="0"/>
              <a:t>안드로이드 </a:t>
            </a:r>
            <a:r>
              <a:rPr lang="en-US" altLang="ko-KR" dirty="0"/>
              <a:t>4.1</a:t>
            </a:r>
            <a:r>
              <a:rPr lang="ko-KR" altLang="en-US" dirty="0"/>
              <a:t>이상</a:t>
            </a:r>
          </a:p>
        </p:txBody>
      </p:sp>
    </p:spTree>
    <p:extLst>
      <p:ext uri="{BB962C8B-B14F-4D97-AF65-F5344CB8AC3E}">
        <p14:creationId xmlns:p14="http://schemas.microsoft.com/office/powerpoint/2010/main" val="2479554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798242" y="1018170"/>
            <a:ext cx="1753687" cy="1090246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5144226" y="363873"/>
            <a:ext cx="1293696" cy="2394846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846992" y="3270261"/>
            <a:ext cx="1758462" cy="1090246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547207" y="139771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회원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52493" y="1259210"/>
            <a:ext cx="87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시간표</a:t>
            </a:r>
            <a:endParaRPr lang="en-US" altLang="ko-KR" b="1" dirty="0"/>
          </a:p>
          <a:p>
            <a:pPr algn="ctr"/>
            <a:r>
              <a:rPr lang="ko-KR" altLang="en-US" b="1" dirty="0"/>
              <a:t>추가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56809" y="363071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백그라운드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87641" y="13305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앱실행</a:t>
            </a:r>
            <a:endParaRPr lang="ko-KR" altLang="en-US" b="1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3203876" y="3270261"/>
            <a:ext cx="1758462" cy="1090246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3415171" y="364573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알림서비스</a:t>
            </a:r>
            <a:endParaRPr lang="ko-KR" altLang="en-US" b="1" dirty="0"/>
          </a:p>
        </p:txBody>
      </p:sp>
      <p:cxnSp>
        <p:nvCxnSpPr>
          <p:cNvPr id="35" name="직선 연결선 34"/>
          <p:cNvCxnSpPr>
            <a:stCxn id="10" idx="3"/>
            <a:endCxn id="30" idx="1"/>
          </p:cNvCxnSpPr>
          <p:nvPr/>
        </p:nvCxnSpPr>
        <p:spPr>
          <a:xfrm>
            <a:off x="2605454" y="3815384"/>
            <a:ext cx="598422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/>
          <p:cNvGrpSpPr/>
          <p:nvPr/>
        </p:nvGrpSpPr>
        <p:grpSpPr>
          <a:xfrm>
            <a:off x="6877262" y="190591"/>
            <a:ext cx="4202218" cy="2753087"/>
            <a:chOff x="7273502" y="194864"/>
            <a:chExt cx="4202218" cy="2753087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7452878" y="365870"/>
              <a:ext cx="1758462" cy="1090246"/>
            </a:xfrm>
            <a:prstGeom prst="round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787640" y="74541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/>
                <a:t>파일추가</a:t>
              </a:r>
              <a:endParaRPr lang="ko-KR" altLang="en-US" b="1" dirty="0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9546102" y="348046"/>
              <a:ext cx="1758462" cy="1090246"/>
            </a:xfrm>
            <a:prstGeom prst="round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7462407" y="1689554"/>
              <a:ext cx="1758462" cy="1090246"/>
            </a:xfrm>
            <a:prstGeom prst="round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9546102" y="1689554"/>
              <a:ext cx="1758462" cy="1090246"/>
            </a:xfrm>
            <a:prstGeom prst="round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9599626" y="708503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/>
                <a:t>파일 </a:t>
              </a:r>
              <a:r>
                <a:rPr lang="ko-KR" altLang="en-US" b="1" dirty="0" err="1"/>
                <a:t>댓글관리</a:t>
              </a:r>
              <a:endParaRPr lang="ko-KR" altLang="en-US" b="1" dirty="0"/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7273502" y="194864"/>
              <a:ext cx="4202218" cy="2753087"/>
            </a:xfrm>
            <a:prstGeom prst="roundRect">
              <a:avLst>
                <a:gd name="adj" fmla="val 8917"/>
              </a:avLst>
            </a:prstGeom>
            <a:noFill/>
            <a:ln w="158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846992" y="5043660"/>
            <a:ext cx="1758462" cy="1090246"/>
            <a:chOff x="846992" y="5570437"/>
            <a:chExt cx="1758462" cy="1090246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846992" y="5570437"/>
              <a:ext cx="1758462" cy="1090246"/>
            </a:xfrm>
            <a:prstGeom prst="round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900515" y="5930894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/>
                <a:t>플로팅</a:t>
              </a:r>
              <a:r>
                <a:rPr lang="ko-KR" altLang="en-US" b="1" dirty="0"/>
                <a:t> 아이콘</a:t>
              </a:r>
            </a:p>
          </p:txBody>
        </p:sp>
      </p:grpSp>
      <p:sp>
        <p:nvSpPr>
          <p:cNvPr id="55" name="모서리가 둥근 직사각형 54"/>
          <p:cNvSpPr/>
          <p:nvPr/>
        </p:nvSpPr>
        <p:spPr>
          <a:xfrm>
            <a:off x="3227992" y="365870"/>
            <a:ext cx="1293696" cy="2394846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직선 연결선 62"/>
          <p:cNvCxnSpPr>
            <a:stCxn id="3" idx="3"/>
            <a:endCxn id="55" idx="1"/>
          </p:cNvCxnSpPr>
          <p:nvPr/>
        </p:nvCxnSpPr>
        <p:spPr>
          <a:xfrm>
            <a:off x="2551929" y="1563293"/>
            <a:ext cx="6760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/>
          <p:cNvCxnSpPr>
            <a:stCxn id="55" idx="3"/>
            <a:endCxn id="6" idx="1"/>
          </p:cNvCxnSpPr>
          <p:nvPr/>
        </p:nvCxnSpPr>
        <p:spPr>
          <a:xfrm flipV="1">
            <a:off x="4521688" y="1561296"/>
            <a:ext cx="622538" cy="1997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>
            <a:stCxn id="6" idx="3"/>
            <a:endCxn id="44" idx="1"/>
          </p:cNvCxnSpPr>
          <p:nvPr/>
        </p:nvCxnSpPr>
        <p:spPr>
          <a:xfrm>
            <a:off x="6437922" y="1561296"/>
            <a:ext cx="439340" cy="5839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7110162" y="1925611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시간표 데이터</a:t>
            </a:r>
            <a:endParaRPr lang="en-US" altLang="ko-KR" b="1" dirty="0"/>
          </a:p>
          <a:p>
            <a:pPr algn="ctr"/>
            <a:r>
              <a:rPr lang="ko-KR" altLang="en-US" b="1" dirty="0"/>
              <a:t>공유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318802" y="204573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시간표 관리</a:t>
            </a:r>
          </a:p>
        </p:txBody>
      </p:sp>
      <p:sp>
        <p:nvSpPr>
          <p:cNvPr id="31" name="모서리가 둥근 직사각형 2"/>
          <p:cNvSpPr/>
          <p:nvPr/>
        </p:nvSpPr>
        <p:spPr>
          <a:xfrm>
            <a:off x="5559491" y="3270828"/>
            <a:ext cx="1753687" cy="1090246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2"/>
          <p:cNvSpPr/>
          <p:nvPr/>
        </p:nvSpPr>
        <p:spPr>
          <a:xfrm>
            <a:off x="950642" y="1170570"/>
            <a:ext cx="1753687" cy="1090246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719917" y="3200400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ko-KR" altLang="en-US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65403" y="3502768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dirty="0" err="1">
                <a:solidFill>
                  <a:srgbClr val="000000"/>
                </a:solidFill>
                <a:latin typeface="맑은 고딕"/>
                <a:ea typeface="맑은 고딕"/>
              </a:rPr>
              <a:t>실행중인</a:t>
            </a:r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맑은 고딕"/>
                <a:ea typeface="맑은 고딕"/>
              </a:rPr>
              <a:t>앱</a:t>
            </a:r>
          </a:p>
          <a:p>
            <a:pPr algn="ctr"/>
            <a:r>
              <a:rPr lang="ko-KR" altLang="en-US" dirty="0">
                <a:solidFill>
                  <a:srgbClr val="000000"/>
                </a:solidFill>
                <a:latin typeface="맑은 고딕"/>
                <a:ea typeface="맑은 고딕"/>
              </a:rPr>
              <a:t>분석</a:t>
            </a:r>
          </a:p>
        </p:txBody>
      </p:sp>
      <p:cxnSp>
        <p:nvCxnSpPr>
          <p:cNvPr id="5" name="직선 화살표 연결선 4"/>
          <p:cNvCxnSpPr/>
          <p:nvPr/>
        </p:nvCxnSpPr>
        <p:spPr>
          <a:xfrm>
            <a:off x="4962069" y="3819525"/>
            <a:ext cx="601755" cy="6641"/>
          </a:xfrm>
          <a:prstGeom prst="straightConnector1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177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1604946" y="1094546"/>
            <a:ext cx="8469724" cy="382781"/>
            <a:chOff x="722077" y="1084035"/>
            <a:chExt cx="8469724" cy="382781"/>
          </a:xfrm>
        </p:grpSpPr>
        <p:sp>
          <p:nvSpPr>
            <p:cNvPr id="2" name="TextBox 1"/>
            <p:cNvSpPr txBox="1"/>
            <p:nvPr/>
          </p:nvSpPr>
          <p:spPr>
            <a:xfrm>
              <a:off x="722077" y="1084035"/>
              <a:ext cx="615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5.19</a:t>
              </a:r>
              <a:endParaRPr lang="ko-KR" altLang="en-US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717422" y="1084035"/>
              <a:ext cx="615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5.22</a:t>
              </a:r>
              <a:endParaRPr lang="ko-KR" altLang="en-US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6096000" y="1097484"/>
              <a:ext cx="615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7.15</a:t>
              </a:r>
              <a:endParaRPr lang="ko-KR" alt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8702565" y="1097484"/>
              <a:ext cx="489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9.1</a:t>
              </a:r>
              <a:endParaRPr lang="ko-KR" altLang="en-US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220717" y="1818290"/>
            <a:ext cx="147187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기획</a:t>
            </a:r>
            <a:r>
              <a:rPr lang="en-US" altLang="ko-KR" dirty="0"/>
              <a:t>, </a:t>
            </a:r>
            <a:r>
              <a:rPr lang="ko-KR" altLang="en-US" dirty="0"/>
              <a:t>디자인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서비스 개발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디버깅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CBT</a:t>
            </a:r>
          </a:p>
          <a:p>
            <a:endParaRPr lang="en-US" altLang="ko-KR" dirty="0"/>
          </a:p>
          <a:p>
            <a:r>
              <a:rPr lang="en-US" altLang="ko-KR" dirty="0"/>
              <a:t>OBT</a:t>
            </a:r>
          </a:p>
          <a:p>
            <a:endParaRPr lang="en-US" altLang="ko-KR" dirty="0"/>
          </a:p>
          <a:p>
            <a:r>
              <a:rPr lang="ko-KR" altLang="en-US" dirty="0"/>
              <a:t>런칭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1912883" y="1996966"/>
            <a:ext cx="9385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851440" y="2501462"/>
            <a:ext cx="16018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24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651322"/>
              </p:ext>
            </p:extLst>
          </p:nvPr>
        </p:nvGraphicFramePr>
        <p:xfrm>
          <a:off x="0" y="2"/>
          <a:ext cx="12192000" cy="69298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24551595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9450968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67416259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12879505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48205033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86774967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99412595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162017127"/>
                    </a:ext>
                  </a:extLst>
                </a:gridCol>
                <a:gridCol w="1166648">
                  <a:extLst>
                    <a:ext uri="{9D8B030D-6E8A-4147-A177-3AD203B41FA5}">
                      <a16:colId xmlns:a16="http://schemas.microsoft.com/office/drawing/2014/main" val="3327900935"/>
                    </a:ext>
                  </a:extLst>
                </a:gridCol>
                <a:gridCol w="1271752">
                  <a:extLst>
                    <a:ext uri="{9D8B030D-6E8A-4147-A177-3AD203B41FA5}">
                      <a16:colId xmlns:a16="http://schemas.microsoft.com/office/drawing/2014/main" val="2554744303"/>
                    </a:ext>
                  </a:extLst>
                </a:gridCol>
              </a:tblGrid>
              <a:tr h="979714"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3709029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ko-KR" altLang="en-US" dirty="0"/>
                        <a:t>기획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디자인</a:t>
                      </a:r>
                      <a:endParaRPr lang="en-US" altLang="ko-KR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0657716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ko-KR" altLang="en-US" dirty="0" err="1"/>
                        <a:t>어플개발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963997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ko-KR" altLang="en-US" dirty="0"/>
                        <a:t>디버깅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8181323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CBT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6252347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OBT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801074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pPr latinLnBrk="1">
                        <a:lnSpc>
                          <a:spcPct val="250000"/>
                        </a:lnSpc>
                      </a:pPr>
                      <a:r>
                        <a:rPr lang="ko-KR" altLang="en-US" dirty="0"/>
                        <a:t>런칭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dirty="0"/>
                        <a:t>○</a:t>
                      </a:r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6881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9776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</TotalTime>
  <Words>151</Words>
  <Application>Microsoft Office PowerPoint</Application>
  <PresentationFormat>와이드스크린</PresentationFormat>
  <Paragraphs>94</Paragraphs>
  <Slides>5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김택서</dc:creator>
  <cp:lastModifiedBy>김택서</cp:lastModifiedBy>
  <cp:revision>25</cp:revision>
  <dcterms:created xsi:type="dcterms:W3CDTF">2017-05-14T05:23:23Z</dcterms:created>
  <dcterms:modified xsi:type="dcterms:W3CDTF">2017-05-14T14:48:32Z</dcterms:modified>
</cp:coreProperties>
</file>

<file path=docProps/thumbnail.jpeg>
</file>